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0" autoAdjust="0"/>
  </p:normalViewPr>
  <p:slideViewPr>
    <p:cSldViewPr>
      <p:cViewPr varScale="1">
        <p:scale>
          <a:sx n="67" d="100"/>
          <a:sy n="67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18948F-EF35-40AC-BFB7-F3136CD84686}" type="datetimeFigureOut">
              <a:rPr lang="ru-RU" smtClean="0"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1B44F1-45BB-46E6-908A-362A6B32E1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СКРЫВАЕТСЯ В ТЕНИ ФИНСОВОГО АНАЛИЗА?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4712568" cy="791202"/>
          </a:xfrm>
        </p:spPr>
        <p:txBody>
          <a:bodyPr/>
          <a:lstStyle/>
          <a:p>
            <a:pPr algn="r"/>
            <a:r>
              <a:rPr lang="ru-RU" dirty="0" err="1" smtClean="0"/>
              <a:t>Чибиняева</a:t>
            </a:r>
            <a:r>
              <a:rPr lang="ru-RU" dirty="0" smtClean="0"/>
              <a:t> Ольга 4 курс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и сбор информации для финансового анализа</a:t>
            </a:r>
          </a:p>
          <a:p>
            <a:r>
              <a:rPr lang="ru-RU" dirty="0" smtClean="0"/>
              <a:t>Подсчет различных коэффициентов для оценки компаний (клиентов)</a:t>
            </a:r>
          </a:p>
          <a:p>
            <a:r>
              <a:rPr lang="ru-RU" dirty="0" smtClean="0"/>
              <a:t>Создание презентаций для встреч с клиентами</a:t>
            </a:r>
          </a:p>
          <a:p>
            <a:r>
              <a:rPr lang="ru-RU" dirty="0" smtClean="0"/>
              <a:t>Перевод различных текстов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	Презентацию выполнила</a:t>
            </a:r>
          </a:p>
          <a:p>
            <a:pPr>
              <a:buNone/>
            </a:pPr>
            <a:r>
              <a:rPr lang="ru-RU" sz="3600" dirty="0" smtClean="0"/>
              <a:t>	Ольга </a:t>
            </a:r>
            <a:r>
              <a:rPr lang="ru-RU" sz="3600" dirty="0" err="1" smtClean="0"/>
              <a:t>Чибиняева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Сущность профессии финансового аналитика</a:t>
            </a:r>
          </a:p>
          <a:p>
            <a:r>
              <a:rPr lang="ru-RU" dirty="0" smtClean="0"/>
              <a:t>Составляющие квалифицированного аналитика</a:t>
            </a:r>
          </a:p>
          <a:p>
            <a:r>
              <a:rPr lang="ru-RU" dirty="0" smtClean="0"/>
              <a:t>Преимущества и недостатки профессии</a:t>
            </a:r>
          </a:p>
          <a:p>
            <a:r>
              <a:rPr lang="ru-RU" dirty="0" smtClean="0"/>
              <a:t>Мой опыт работы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Финансовый </a:t>
            </a:r>
            <a:r>
              <a:rPr lang="ru-RU" dirty="0" smtClean="0"/>
              <a:t>аналитик – профессиональный эксперт-экономист, специалист по конкретному сектору </a:t>
            </a:r>
            <a:r>
              <a:rPr lang="ru-RU" dirty="0" smtClean="0"/>
              <a:t>рынка.</a:t>
            </a:r>
          </a:p>
          <a:p>
            <a:r>
              <a:rPr lang="ru-RU" dirty="0" smtClean="0"/>
              <a:t>Обязанности:</a:t>
            </a:r>
          </a:p>
          <a:p>
            <a:pPr lvl="1"/>
            <a:r>
              <a:rPr lang="ru-RU" dirty="0" smtClean="0"/>
              <a:t>Исследование компаний-эмитентов </a:t>
            </a:r>
            <a:r>
              <a:rPr lang="ru-RU" dirty="0" smtClean="0"/>
              <a:t>(выходящих на рынок) </a:t>
            </a:r>
            <a:endParaRPr lang="ru-RU" dirty="0" smtClean="0"/>
          </a:p>
          <a:p>
            <a:pPr lvl="1"/>
            <a:r>
              <a:rPr lang="ru-RU" dirty="0" smtClean="0"/>
              <a:t>Подготовка </a:t>
            </a:r>
            <a:r>
              <a:rPr lang="ru-RU" dirty="0" smtClean="0"/>
              <a:t>рекомендаций по покупке, продаже или удержанию ценных </a:t>
            </a:r>
            <a:r>
              <a:rPr lang="ru-RU" dirty="0" smtClean="0"/>
              <a:t>бумаг</a:t>
            </a:r>
          </a:p>
          <a:p>
            <a:pPr lvl="1"/>
            <a:r>
              <a:rPr lang="ru-RU" dirty="0" smtClean="0"/>
              <a:t>Анализ рынка и прогнозирование.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Составляющие </a:t>
            </a:r>
            <a:r>
              <a:rPr lang="ru-RU" dirty="0" smtClean="0"/>
              <a:t>квалифицированного финансового </a:t>
            </a:r>
            <a:r>
              <a:rPr lang="ru-RU" dirty="0" smtClean="0"/>
              <a:t>аналитика: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высокий </a:t>
            </a:r>
            <a:r>
              <a:rPr lang="ru-RU" dirty="0" smtClean="0"/>
              <a:t>уровень знаний экономики в целом;</a:t>
            </a:r>
          </a:p>
          <a:p>
            <a:r>
              <a:rPr lang="ru-RU" dirty="0" smtClean="0"/>
              <a:t>знания </a:t>
            </a:r>
            <a:r>
              <a:rPr lang="ru-RU" dirty="0" smtClean="0"/>
              <a:t>в области бухгалтерского учета и финансовой отчетности;</a:t>
            </a:r>
          </a:p>
          <a:p>
            <a:r>
              <a:rPr lang="ru-RU" dirty="0" smtClean="0"/>
              <a:t>умение исследовать состояния того объекта, в который предполагается осуществить инвестиции;</a:t>
            </a:r>
          </a:p>
          <a:p>
            <a:r>
              <a:rPr lang="ru-RU" dirty="0" smtClean="0"/>
              <a:t>знание теории рынков и тех изменений, которые в ней происходят;</a:t>
            </a:r>
          </a:p>
          <a:p>
            <a:r>
              <a:rPr lang="ru-RU" dirty="0" smtClean="0"/>
              <a:t>понимание механизма действия конкретного рынка, его эффективности, взаимосвязи рисков и прибыльности.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Высокая заработная плата (от 60 000 руб. и выше в зависимости от опыта работы)</a:t>
            </a:r>
          </a:p>
          <a:p>
            <a:r>
              <a:rPr lang="ru-RU" dirty="0" smtClean="0"/>
              <a:t>Работа в престижных международных компаниях</a:t>
            </a:r>
          </a:p>
          <a:p>
            <a:r>
              <a:rPr lang="ru-RU" dirty="0" smtClean="0"/>
              <a:t>Большие карьерные возможности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Ненормированный рабочий день (пока не кончатся дела)</a:t>
            </a:r>
          </a:p>
          <a:p>
            <a:r>
              <a:rPr lang="ru-RU" dirty="0" smtClean="0"/>
              <a:t>Часто работа на выходных</a:t>
            </a:r>
          </a:p>
          <a:p>
            <a:r>
              <a:rPr lang="ru-RU" dirty="0" smtClean="0"/>
              <a:t>Постоянные тренинги и семинары для повышения квалификации</a:t>
            </a:r>
          </a:p>
          <a:p>
            <a:r>
              <a:rPr lang="ru-RU" dirty="0" smtClean="0"/>
              <a:t>Необходимость </a:t>
            </a:r>
            <a:r>
              <a:rPr lang="ru-RU" dirty="0" smtClean="0"/>
              <a:t>изучать экономическую прессу, биржевые сводки, профессиональную литературу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опыт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Проходила практику в инвестиционном банке «</a:t>
            </a:r>
            <a:r>
              <a:rPr lang="en-US" dirty="0" smtClean="0"/>
              <a:t>JP Morgan</a:t>
            </a:r>
            <a:r>
              <a:rPr lang="ru-RU" dirty="0" smtClean="0"/>
              <a:t>» в течение 1 месяца</a:t>
            </a:r>
          </a:p>
          <a:p>
            <a:endParaRPr lang="ru-RU" dirty="0"/>
          </a:p>
        </p:txBody>
      </p:sp>
      <p:pic>
        <p:nvPicPr>
          <p:cNvPr id="4" name="Picture 4" descr="http://images.businessweek.com/ss/09/05/0519_ideal_undergrad_employers/image/jpmorgan_ch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08920"/>
            <a:ext cx="5715000" cy="3333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компании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Банк «</a:t>
            </a:r>
            <a:r>
              <a:rPr lang="en-US" dirty="0" smtClean="0"/>
              <a:t>JP Morgan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представлен более чем в 50 странах</a:t>
            </a:r>
          </a:p>
          <a:p>
            <a:r>
              <a:rPr lang="ru-RU" dirty="0" smtClean="0"/>
              <a:t>В России банк появился в 1993 г.</a:t>
            </a:r>
          </a:p>
          <a:p>
            <a:r>
              <a:rPr lang="ru-RU" dirty="0" smtClean="0"/>
              <a:t>Клиенты банка в России:</a:t>
            </a:r>
          </a:p>
          <a:p>
            <a:pPr lvl="1"/>
            <a:r>
              <a:rPr lang="ru-RU" dirty="0" smtClean="0"/>
              <a:t>РАО «ЕЭС России»</a:t>
            </a:r>
          </a:p>
          <a:p>
            <a:pPr lvl="1"/>
            <a:r>
              <a:rPr lang="ru-RU" dirty="0" err="1" smtClean="0"/>
              <a:t>Газпромбанк</a:t>
            </a:r>
            <a:endParaRPr lang="ru-RU" dirty="0" smtClean="0"/>
          </a:p>
          <a:p>
            <a:pPr lvl="1"/>
            <a:r>
              <a:rPr lang="ru-RU" dirty="0" err="1" smtClean="0"/>
              <a:t>Вымпелком</a:t>
            </a:r>
            <a:r>
              <a:rPr lang="ru-RU" dirty="0" smtClean="0"/>
              <a:t> и др.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 в компании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компании все сотрудники отдела обращаются друг к другу на «Ты»</a:t>
            </a:r>
          </a:p>
          <a:p>
            <a:r>
              <a:rPr lang="ru-RU" dirty="0" smtClean="0"/>
              <a:t>Сотрудники старшего уровня не дистанцируются от других</a:t>
            </a:r>
          </a:p>
          <a:p>
            <a:r>
              <a:rPr lang="ru-RU" dirty="0" smtClean="0"/>
              <a:t>Все готовы помочь </a:t>
            </a:r>
            <a:r>
              <a:rPr lang="ru-RU" dirty="0" smtClean="0"/>
              <a:t>адаптироваться, коллектив очень дружелюбный</a:t>
            </a:r>
          </a:p>
          <a:p>
            <a:r>
              <a:rPr lang="ru-RU" dirty="0" smtClean="0"/>
              <a:t>Сотрудники слаженно действуют, так как проекты разделяют людей на команды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309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ЧТО СКРЫВАЕТСЯ В ТЕНИ ФИНСОВОГО АНАЛИЗА?</vt:lpstr>
      <vt:lpstr>Содержание:</vt:lpstr>
      <vt:lpstr>Сущность профессии</vt:lpstr>
      <vt:lpstr>Составляющие квалифицированного финансового аналитика:</vt:lpstr>
      <vt:lpstr>Преимущества профессии</vt:lpstr>
      <vt:lpstr>Недостатки профессии</vt:lpstr>
      <vt:lpstr>Мой опыт работы</vt:lpstr>
      <vt:lpstr>Информация о компании</vt:lpstr>
      <vt:lpstr>Коллектив в компании</vt:lpstr>
      <vt:lpstr>Мои обязанности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СКРЫВАЕТСЯ В ТЕНИ ФИНСОВОГО АНАЛИЗА?</dc:title>
  <dc:creator>Ольга</dc:creator>
  <cp:lastModifiedBy>Ольга</cp:lastModifiedBy>
  <cp:revision>12</cp:revision>
  <dcterms:created xsi:type="dcterms:W3CDTF">2011-04-25T08:27:24Z</dcterms:created>
  <dcterms:modified xsi:type="dcterms:W3CDTF">2011-04-25T10:19:50Z</dcterms:modified>
</cp:coreProperties>
</file>